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79" d="100"/>
          <a:sy n="79" d="100"/>
        </p:scale>
        <p:origin x="3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405F0-C0DA-D166-F8C0-3FDAFE8293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AD9C4C-A1B4-810E-901B-A2103F959B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23C8A-766D-F474-AF9A-1637F098C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4390-BF5A-4E24-9023-C433C109035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4761D-FEF9-E20D-0EED-E14B41748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A00813-00F3-EC82-3908-3EC9EAFE9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B06-C328-452E-95D8-BD40B7B1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562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9F5D6-9562-1025-228F-390979C01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EC4AE3-B575-6A0B-2875-891E9E1B1E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95B5E-C9F4-8175-AF54-07798948A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4390-BF5A-4E24-9023-C433C109035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B62AB-7D2A-7307-3D05-BEB6ADC46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022C5-84B8-C07A-0F96-D1BDF535D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B06-C328-452E-95D8-BD40B7B1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93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36B3DD-5620-F4D3-A424-F57ABBAB67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B8F52D-3F70-2289-C690-E4E9F56923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E9605-49B8-FB94-86A2-DC25F7763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4390-BF5A-4E24-9023-C433C109035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89750-B044-BF9A-C02E-459650A42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EE8399-F634-CAFA-6D5D-8C1D41C85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B06-C328-452E-95D8-BD40B7B1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3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DBA76-248D-A4FE-747A-8FE41576F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E087D-2005-B053-528F-2F0EC71BA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9838C-BE3E-897E-1175-1F50ADCBC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4390-BF5A-4E24-9023-C433C109035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7ACE8-C335-B687-A07D-E93B38BC1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AE2EF-8F15-88BC-22AC-F86E8DC8C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B06-C328-452E-95D8-BD40B7B1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115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DD44B-EC35-4334-69BE-86ABCF82C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F1D487-5960-1484-6FAA-46DD9E222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6C3F0-7C10-D652-CD7F-2371489F6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4390-BF5A-4E24-9023-C433C109035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3C113-4A16-529B-48FD-646402F36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B1DDA-A53B-AD02-FF1A-E899B63CF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B06-C328-452E-95D8-BD40B7B1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376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31525-4BFF-7939-2610-D89110F54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02996-DDB1-3CEF-C9E1-FEA21E8B96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A5277C-2500-E91C-09BE-0440D0E0B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135A5-AD79-0DBF-9052-8A6DA25A5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4390-BF5A-4E24-9023-C433C109035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674FFE-387B-584A-9AE7-8AC6F5AAB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78CAB-4008-7C50-274F-C4095E99A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B06-C328-452E-95D8-BD40B7B1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274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64103-E3A0-29A2-6C51-820EE9399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CE27A-88BA-A319-1DE9-E8C462573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1A045B-CAEC-A280-2CE7-5C8A52D4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F2530B-4D71-F5AC-4E50-26CD55096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1D0334-6A85-05D2-7D82-0D36694CC2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448ACE-94E3-3F3D-EE20-B3C19A49E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4390-BF5A-4E24-9023-C433C109035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8E68C2-7DBC-617A-F0FB-C3C3F46EF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E4A55E-AC4C-A25D-7AF4-D3B8955EA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B06-C328-452E-95D8-BD40B7B1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74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770C1-CA33-3DA1-43A0-F5BE93DF5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C1907F-7809-B9A9-C372-0A2446C77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4390-BF5A-4E24-9023-C433C109035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DC6045-4FA8-3B63-56BB-B4BD335D5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205CF4-A5F5-2459-229D-4C3F1AB83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B06-C328-452E-95D8-BD40B7B1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99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9C902B-6B6B-E19C-4F2E-117EDEF8F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4390-BF5A-4E24-9023-C433C109035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7CC7DC-FFC8-CDC3-E747-CE1BC403B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928FB-21E1-ABDD-E3D7-475799BC6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B06-C328-452E-95D8-BD40B7B1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15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30968-7F2D-A050-28EC-8C29A57A5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5DBCE-CC68-55F5-35A9-1B46DC7CF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8F5A3F-827C-EF55-37D4-3DDC25F6B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C81FC4-565D-5FBC-4051-86104D8F8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4390-BF5A-4E24-9023-C433C109035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B65ED4-3F71-A6F0-A1FA-0D4CD4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A1DCD-278B-11A7-BDE6-DAB7FD2FD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B06-C328-452E-95D8-BD40B7B1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399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95AB8-B959-85AA-459B-2F21B7BF6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F51F71-DA6C-8834-AB6C-7C912F6C6D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0D1B73-B57D-91F1-EFB1-7376945297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9C63AE-9EFB-DE3C-43A8-450F12545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4390-BF5A-4E24-9023-C433C109035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E53D1D-716C-A127-4B15-9416EA938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B6D784-6712-FFF7-FC8D-4ADE06551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B06-C328-452E-95D8-BD40B7B1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7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D0D905-EB89-C0F1-119D-B52B15B56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4598B-09E1-B364-9EDD-F31741AC2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7707BE-766D-EA4A-C9CD-7CCFA7982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E4390-BF5A-4E24-9023-C433C1090355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B9615-6B39-F056-B697-0305AD15A1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12E49-48F7-79B7-3A65-B64D968CDF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22B06-C328-452E-95D8-BD40B7B14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82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83D454-4F20-310D-792D-2067F8F79D96}"/>
              </a:ext>
            </a:extLst>
          </p:cNvPr>
          <p:cNvSpPr txBox="1"/>
          <p:nvPr/>
        </p:nvSpPr>
        <p:spPr>
          <a:xfrm>
            <a:off x="2048256" y="1840992"/>
            <a:ext cx="7644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POST 2632 Hall </a:t>
            </a:r>
            <a:r>
              <a:rPr lang="en-US"/>
              <a:t>Rental Test</a:t>
            </a:r>
          </a:p>
        </p:txBody>
      </p:sp>
    </p:spTree>
    <p:extLst>
      <p:ext uri="{BB962C8B-B14F-4D97-AF65-F5344CB8AC3E}">
        <p14:creationId xmlns:p14="http://schemas.microsoft.com/office/powerpoint/2010/main" val="504715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Todd Walter</dc:creator>
  <cp:lastModifiedBy>Todd Walter</cp:lastModifiedBy>
  <cp:revision>1</cp:revision>
  <dcterms:created xsi:type="dcterms:W3CDTF">2024-06-11T16:23:19Z</dcterms:created>
  <dcterms:modified xsi:type="dcterms:W3CDTF">2024-06-11T16:24:41Z</dcterms:modified>
</cp:coreProperties>
</file>